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63" r:id="rId2"/>
    <p:sldId id="366" r:id="rId3"/>
    <p:sldId id="367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ssa da Requiem" id="{8BEBEB8E-6FFB-4AE3-8FE9-B76F83E6C2FA}">
          <p14:sldIdLst>
            <p14:sldId id="363"/>
            <p14:sldId id="366"/>
            <p14:sldId id="367"/>
          </p14:sldIdLst>
        </p14:section>
        <p14:section name="Default Section" id="{E878CA61-3E5F-0E4A-B0CC-9F3A725DC69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ekleidung enthält.&#10;&#10;Automatisch generierte Beschreibung">
            <a:extLst>
              <a:ext uri="{FF2B5EF4-FFF2-40B4-BE49-F238E27FC236}">
                <a16:creationId xmlns:a16="http://schemas.microsoft.com/office/drawing/2014/main" id="{21DC8701-2CBD-37C3-DE22-EDCFD74A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871"/>
            <a:ext cx="9906000" cy="4953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3E08EE-3639-1861-285B-C7E8F13E66C6}"/>
              </a:ext>
            </a:extLst>
          </p:cNvPr>
          <p:cNvSpPr txBox="1"/>
          <p:nvPr/>
        </p:nvSpPr>
        <p:spPr>
          <a:xfrm>
            <a:off x="0" y="455907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 err="1">
                <a:solidFill>
                  <a:srgbClr val="000000"/>
                </a:solidFill>
                <a:effectLst/>
                <a:latin typeface="Futura PT W01 Light"/>
              </a:rPr>
              <a:t>Messa</a:t>
            </a:r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 da Requiem</a:t>
            </a:r>
          </a:p>
        </p:txBody>
      </p:sp>
      <p:pic>
        <p:nvPicPr>
          <p:cNvPr id="7" name="Grafik 6" descr="Ein Bild, das Natur, Wolke enthält.&#10;&#10;Automatisch generierte Beschreibung">
            <a:extLst>
              <a:ext uri="{FF2B5EF4-FFF2-40B4-BE49-F238E27FC236}">
                <a16:creationId xmlns:a16="http://schemas.microsoft.com/office/drawing/2014/main" id="{167043D0-7FF6-875E-3D3D-537920335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AF32824B-1FE1-83FB-E255-68B4B00CE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FD18C-15B4-AC39-A2ED-224067510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92" r="-3" b="-3"/>
          <a:stretch/>
        </p:blipFill>
        <p:spPr>
          <a:xfrm>
            <a:off x="521036" y="643467"/>
            <a:ext cx="3260579" cy="2702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7CDE32-CE10-1DB2-FD78-9FDF9D9F4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6" r="4739" b="2"/>
          <a:stretch/>
        </p:blipFill>
        <p:spPr>
          <a:xfrm>
            <a:off x="522816" y="3509433"/>
            <a:ext cx="3258800" cy="2705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93EF60-EE18-3EF4-F879-E1A9AF6D4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7" r="22728" b="-2"/>
          <a:stretch/>
        </p:blipFill>
        <p:spPr>
          <a:xfrm>
            <a:off x="3910264" y="643467"/>
            <a:ext cx="5472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20E14-F5B5-C2FF-B426-6AF6D57FA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7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E7301A-952D-1917-7617-CCCC64D75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94" b="27270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5854EA-A3A9-867A-70D0-72C1E78B4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20" r="-3" b="-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AB426-DA83-3C57-B9F3-854DAFF9DF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9" r="-1" b="-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308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</Words>
  <Application>Microsoft Macintosh PowerPoint</Application>
  <PresentationFormat>A4 Paper (210x297 mm)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Futura PT W01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2023-10-15T12:09:45Z</dcterms:modified>
</cp:coreProperties>
</file>